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CE71F-C4BC-4B52-9B52-A9B6F230ABA7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ACEB9-D2F8-4817-8BE5-22DF8D196B5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4145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40D56-E384-4B41-A409-4E9EDA64BDF9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18900-C1AF-43E2-807E-B4915F55FB1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7433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9B1A4-31A7-4592-95A2-3B0108F3F2D6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9983C-DC18-431A-9AC2-E88B2940A53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7048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9003B-1886-4966-9743-AC8D705F91E9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0DEB1-6450-4370-ADB9-F8C251D3971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827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0011C-9CC6-41E6-AAEC-6F4F427765D2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D352D-AF2C-4E4D-A3EC-CDAC9C63BA2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608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6B97F-83B1-4CB4-94C8-A24ED66225E3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EDC38-8127-41B5-A98E-46FA3A81F2E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1674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98AB6-4C17-451E-B091-6A86AA36DE91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4820A-DAFE-45CB-B57E-1655319EE0E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9157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7FC2D-C1C7-4E92-A424-2A0CC20B5080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A9920-2B8F-4079-AE15-7EDC63B328D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5615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9C662-E019-4642-9723-FEF045BC2FF0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2CB6E-3579-47F2-A51B-F1BB119088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9312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2B16D-C25F-49C8-9A5E-BD171F35605B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D6CD0-7A1E-4E3B-9A7F-BA2147908A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5651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03C8A-B41E-433C-94E1-DDA8DF64F0B0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6411F-09E9-4FDD-BB60-35B481E8659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8901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8C7A64C-2A1F-45BF-8103-EEA196F697CA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BAEEAC5-762F-46D1-B0C9-0897B2E6505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3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5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6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7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4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216458" y="893763"/>
            <a:ext cx="46967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Cross-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reactivity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FGF-2 (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basic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#102-PA08S / -PA08)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043608" y="56612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14" name="Rechteck 4"/>
          <p:cNvSpPr>
            <a:spLocks noChangeArrowheads="1"/>
          </p:cNvSpPr>
          <p:nvPr/>
        </p:nvSpPr>
        <p:spPr bwMode="auto">
          <a:xfrm>
            <a:off x="2339751" y="5241394"/>
            <a:ext cx="457350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de-DE" sz="1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1</a:t>
            </a:r>
            <a:r>
              <a:rPr lang="de-DE" sz="1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de-DE" sz="1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 </a:t>
            </a:r>
            <a:r>
              <a:rPr lang="de-DE" sz="10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0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cross-reactivity</a:t>
            </a:r>
            <a:r>
              <a:rPr lang="de-DE" sz="1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0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anti-human FGF-2 </a:t>
            </a:r>
            <a:r>
              <a:rPr lang="de-DE" sz="10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polyclonal</a:t>
            </a:r>
            <a:r>
              <a:rPr lang="de-DE" sz="1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0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antibody</a:t>
            </a:r>
            <a:r>
              <a:rPr lang="de-DE" sz="1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0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de-DE" sz="1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Western </a:t>
            </a:r>
            <a:r>
              <a:rPr lang="de-DE" sz="10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blot</a:t>
            </a:r>
            <a:r>
              <a:rPr lang="de-DE" sz="1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0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human, </a:t>
            </a:r>
            <a:r>
              <a:rPr lang="de-DE" sz="1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1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rat FGF-2 </a:t>
            </a:r>
            <a:r>
              <a:rPr lang="de-DE" sz="1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E. </a:t>
            </a:r>
            <a:r>
              <a:rPr lang="de-DE" sz="10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 were loaded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 in 15% SDS-polyacrylamide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gel. Anti-human FGF-2 recognizes also the mouse and the rat form.   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306" y="1543622"/>
            <a:ext cx="2385922" cy="3408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52</cp:revision>
  <dcterms:created xsi:type="dcterms:W3CDTF">2010-12-17T07:34:39Z</dcterms:created>
  <dcterms:modified xsi:type="dcterms:W3CDTF">2015-03-19T13:34:58Z</dcterms:modified>
</cp:coreProperties>
</file>